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3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5115-14DF-41AF-A9F7-535BBB33BF3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F752-3AF3-419F-A49C-C3C31942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CEO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52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3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800600" cy="577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9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934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7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60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2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8862"/>
            <a:ext cx="6752048" cy="60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675848" cy="593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7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71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9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00800" cy="566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5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400800" cy="56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59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91400" cy="572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8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6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6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72400" cy="61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5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3809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6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239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9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 blue da ba dee daba die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</dc:title>
  <dc:creator>010-student</dc:creator>
  <cp:lastModifiedBy>010-student</cp:lastModifiedBy>
  <cp:revision>9</cp:revision>
  <dcterms:created xsi:type="dcterms:W3CDTF">2014-10-21T17:47:36Z</dcterms:created>
  <dcterms:modified xsi:type="dcterms:W3CDTF">2014-10-23T17:53:39Z</dcterms:modified>
</cp:coreProperties>
</file>